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8"/>
  </p:notesMasterIdLst>
  <p:sldIdLst>
    <p:sldId id="265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64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24" autoAdjust="0"/>
  </p:normalViewPr>
  <p:slideViewPr>
    <p:cSldViewPr>
      <p:cViewPr>
        <p:scale>
          <a:sx n="80" d="100"/>
          <a:sy n="80" d="100"/>
        </p:scale>
        <p:origin x="-112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CED2D-6C4A-41EE-98A5-33BEE7CF3F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F5E8AE5-9C5A-498C-AA5C-C5251F49DD1B}">
      <dgm:prSet phldrT="[Text]"/>
      <dgm:spPr/>
      <dgm:t>
        <a:bodyPr/>
        <a:lstStyle/>
        <a:p>
          <a:r>
            <a:rPr lang="sk-SK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Telefonické hovory</a:t>
          </a:r>
          <a:endParaRPr lang="sk-SK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156F416-760A-411F-B128-CF330FC047D8}" type="parTrans" cxnId="{1E4DC45B-1A8E-45E2-BBD5-15DDFEBB1FC1}">
      <dgm:prSet/>
      <dgm:spPr/>
      <dgm:t>
        <a:bodyPr/>
        <a:lstStyle/>
        <a:p>
          <a:endParaRPr lang="sk-SK"/>
        </a:p>
      </dgm:t>
    </dgm:pt>
    <dgm:pt modelId="{2A26BDA6-D17D-4C9F-B630-8016E618853F}" type="sibTrans" cxnId="{1E4DC45B-1A8E-45E2-BBD5-15DDFEBB1FC1}">
      <dgm:prSet/>
      <dgm:spPr/>
      <dgm:t>
        <a:bodyPr/>
        <a:lstStyle/>
        <a:p>
          <a:endParaRPr lang="sk-SK"/>
        </a:p>
      </dgm:t>
    </dgm:pt>
    <dgm:pt modelId="{C6E9F4D8-D362-40D8-8EFA-9AD170DCA9D9}">
      <dgm:prSet phldrT="[Text]"/>
      <dgm:spPr/>
      <dgm:t>
        <a:bodyPr/>
        <a:lstStyle/>
        <a:p>
          <a:r>
            <a:rPr lang="sk-SK" b="1" dirty="0" smtClean="0">
              <a:solidFill>
                <a:srgbClr val="C00000"/>
              </a:solidFill>
            </a:rPr>
            <a:t>súkromné</a:t>
          </a:r>
          <a:r>
            <a:rPr lang="sk-SK" dirty="0" smtClean="0"/>
            <a:t> </a:t>
          </a:r>
          <a:endParaRPr lang="sk-SK" dirty="0"/>
        </a:p>
      </dgm:t>
    </dgm:pt>
    <dgm:pt modelId="{563C0888-AD55-403A-B8C5-90740BEC1508}" type="parTrans" cxnId="{7B0E54D8-33B3-485B-8F3F-48126B621729}">
      <dgm:prSet/>
      <dgm:spPr/>
      <dgm:t>
        <a:bodyPr/>
        <a:lstStyle/>
        <a:p>
          <a:endParaRPr lang="sk-SK"/>
        </a:p>
      </dgm:t>
    </dgm:pt>
    <dgm:pt modelId="{BBC8A57F-9C18-4DA7-A96E-675A5E5571B6}" type="sibTrans" cxnId="{7B0E54D8-33B3-485B-8F3F-48126B621729}">
      <dgm:prSet/>
      <dgm:spPr/>
      <dgm:t>
        <a:bodyPr/>
        <a:lstStyle/>
        <a:p>
          <a:endParaRPr lang="sk-SK"/>
        </a:p>
      </dgm:t>
    </dgm:pt>
    <dgm:pt modelId="{4DCE1378-6BC6-4D23-B1AE-C1167F6E3853}">
      <dgm:prSet phldrT="[Text]"/>
      <dgm:spPr/>
      <dgm:t>
        <a:bodyPr/>
        <a:lstStyle/>
        <a:p>
          <a:r>
            <a:rPr lang="sk-SK" b="1" dirty="0" smtClean="0">
              <a:solidFill>
                <a:srgbClr val="C00000"/>
              </a:solidFill>
            </a:rPr>
            <a:t>úradné</a:t>
          </a:r>
          <a:endParaRPr lang="sk-SK" b="1" dirty="0">
            <a:solidFill>
              <a:srgbClr val="C00000"/>
            </a:solidFill>
          </a:endParaRPr>
        </a:p>
      </dgm:t>
    </dgm:pt>
    <dgm:pt modelId="{CA60573F-035F-4E46-80B1-9552125E905F}" type="parTrans" cxnId="{93F348D2-8848-4E71-AD2B-1FE83FF71908}">
      <dgm:prSet/>
      <dgm:spPr/>
      <dgm:t>
        <a:bodyPr/>
        <a:lstStyle/>
        <a:p>
          <a:endParaRPr lang="sk-SK"/>
        </a:p>
      </dgm:t>
    </dgm:pt>
    <dgm:pt modelId="{DF5A79FB-8D2B-4F5E-AF97-F56085DE92BA}" type="sibTrans" cxnId="{93F348D2-8848-4E71-AD2B-1FE83FF71908}">
      <dgm:prSet/>
      <dgm:spPr/>
      <dgm:t>
        <a:bodyPr/>
        <a:lstStyle/>
        <a:p>
          <a:endParaRPr lang="sk-SK"/>
        </a:p>
      </dgm:t>
    </dgm:pt>
    <dgm:pt modelId="{08CBBB69-0E50-4398-96C7-5E94DB96DF67}" type="pres">
      <dgm:prSet presAssocID="{F9ACED2D-6C4A-41EE-98A5-33BEE7CF3F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FBDE1682-FBA4-47D7-A8E7-5FDFC12251BE}" type="pres">
      <dgm:prSet presAssocID="{BF5E8AE5-9C5A-498C-AA5C-C5251F49DD1B}" presName="hierRoot1" presStyleCnt="0"/>
      <dgm:spPr/>
    </dgm:pt>
    <dgm:pt modelId="{5068AB96-8FCC-40C1-AA99-9070BFB829D8}" type="pres">
      <dgm:prSet presAssocID="{BF5E8AE5-9C5A-498C-AA5C-C5251F49DD1B}" presName="composite" presStyleCnt="0"/>
      <dgm:spPr/>
    </dgm:pt>
    <dgm:pt modelId="{40F08714-61C4-427E-B607-2115E4EF6813}" type="pres">
      <dgm:prSet presAssocID="{BF5E8AE5-9C5A-498C-AA5C-C5251F49DD1B}" presName="background" presStyleLbl="node0" presStyleIdx="0" presStyleCnt="1"/>
      <dgm:spPr/>
    </dgm:pt>
    <dgm:pt modelId="{D1A5688D-9C70-4B9B-AB1A-6918616921A4}" type="pres">
      <dgm:prSet presAssocID="{BF5E8AE5-9C5A-498C-AA5C-C5251F49DD1B}" presName="text" presStyleLbl="fgAcc0" presStyleIdx="0" presStyleCnt="1" custScaleX="233390" custScaleY="176332" custLinFactNeighborX="-34892" custLinFactNeighborY="-906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214CC03-4626-4AC3-9CFC-6710A72F1DFB}" type="pres">
      <dgm:prSet presAssocID="{BF5E8AE5-9C5A-498C-AA5C-C5251F49DD1B}" presName="hierChild2" presStyleCnt="0"/>
      <dgm:spPr/>
    </dgm:pt>
    <dgm:pt modelId="{9F02AD27-2E14-49CF-83A7-A6A779F1352B}" type="pres">
      <dgm:prSet presAssocID="{563C0888-AD55-403A-B8C5-90740BEC1508}" presName="Name10" presStyleLbl="parChTrans1D2" presStyleIdx="0" presStyleCnt="2"/>
      <dgm:spPr/>
      <dgm:t>
        <a:bodyPr/>
        <a:lstStyle/>
        <a:p>
          <a:endParaRPr lang="sk-SK"/>
        </a:p>
      </dgm:t>
    </dgm:pt>
    <dgm:pt modelId="{E1005FED-5CB5-4F6A-BE63-BD288E597B84}" type="pres">
      <dgm:prSet presAssocID="{C6E9F4D8-D362-40D8-8EFA-9AD170DCA9D9}" presName="hierRoot2" presStyleCnt="0"/>
      <dgm:spPr/>
    </dgm:pt>
    <dgm:pt modelId="{29609692-4289-4613-84B8-694A47467C18}" type="pres">
      <dgm:prSet presAssocID="{C6E9F4D8-D362-40D8-8EFA-9AD170DCA9D9}" presName="composite2" presStyleCnt="0"/>
      <dgm:spPr/>
    </dgm:pt>
    <dgm:pt modelId="{6219A123-2310-4353-A51A-8749B34839DF}" type="pres">
      <dgm:prSet presAssocID="{C6E9F4D8-D362-40D8-8EFA-9AD170DCA9D9}" presName="background2" presStyleLbl="node2" presStyleIdx="0" presStyleCnt="2"/>
      <dgm:spPr/>
    </dgm:pt>
    <dgm:pt modelId="{5296094B-99CE-4C15-9FA2-1698310137C2}" type="pres">
      <dgm:prSet presAssocID="{C6E9F4D8-D362-40D8-8EFA-9AD170DCA9D9}" presName="text2" presStyleLbl="fgAcc2" presStyleIdx="0" presStyleCnt="2" custLinFactNeighborX="-30740" custLinFactNeighborY="-122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1300D46-2407-48DB-9719-46BB824AE35B}" type="pres">
      <dgm:prSet presAssocID="{C6E9F4D8-D362-40D8-8EFA-9AD170DCA9D9}" presName="hierChild3" presStyleCnt="0"/>
      <dgm:spPr/>
    </dgm:pt>
    <dgm:pt modelId="{753E6762-5CEA-4FA3-A4A5-A81946D55905}" type="pres">
      <dgm:prSet presAssocID="{CA60573F-035F-4E46-80B1-9552125E905F}" presName="Name10" presStyleLbl="parChTrans1D2" presStyleIdx="1" presStyleCnt="2"/>
      <dgm:spPr/>
      <dgm:t>
        <a:bodyPr/>
        <a:lstStyle/>
        <a:p>
          <a:endParaRPr lang="sk-SK"/>
        </a:p>
      </dgm:t>
    </dgm:pt>
    <dgm:pt modelId="{DC1C6C6F-DB38-40FC-9C8F-A0C9EFD5A3F9}" type="pres">
      <dgm:prSet presAssocID="{4DCE1378-6BC6-4D23-B1AE-C1167F6E3853}" presName="hierRoot2" presStyleCnt="0"/>
      <dgm:spPr/>
    </dgm:pt>
    <dgm:pt modelId="{FFEA4BE4-F433-4DAE-9CCC-DC21B6DFE974}" type="pres">
      <dgm:prSet presAssocID="{4DCE1378-6BC6-4D23-B1AE-C1167F6E3853}" presName="composite2" presStyleCnt="0"/>
      <dgm:spPr/>
    </dgm:pt>
    <dgm:pt modelId="{A903FAB2-2C0F-45E7-98A8-9F46CE782480}" type="pres">
      <dgm:prSet presAssocID="{4DCE1378-6BC6-4D23-B1AE-C1167F6E3853}" presName="background2" presStyleLbl="node2" presStyleIdx="1" presStyleCnt="2"/>
      <dgm:spPr/>
    </dgm:pt>
    <dgm:pt modelId="{DEC6A03F-967A-4799-A37B-549D6233F70C}" type="pres">
      <dgm:prSet presAssocID="{4DCE1378-6BC6-4D23-B1AE-C1167F6E3853}" presName="text2" presStyleLbl="fgAcc2" presStyleIdx="1" presStyleCnt="2" custLinFactNeighborX="95540" custLinFactNeighborY="688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92CDC66-2144-4A47-A755-00050622B57A}" type="pres">
      <dgm:prSet presAssocID="{4DCE1378-6BC6-4D23-B1AE-C1167F6E3853}" presName="hierChild3" presStyleCnt="0"/>
      <dgm:spPr/>
    </dgm:pt>
  </dgm:ptLst>
  <dgm:cxnLst>
    <dgm:cxn modelId="{5C1A2051-4E72-45B9-93EB-AADFA4F19731}" type="presOf" srcId="{F9ACED2D-6C4A-41EE-98A5-33BEE7CF3F1B}" destId="{08CBBB69-0E50-4398-96C7-5E94DB96DF67}" srcOrd="0" destOrd="0" presId="urn:microsoft.com/office/officeart/2005/8/layout/hierarchy1"/>
    <dgm:cxn modelId="{63A7C2A6-0C15-4CD5-ADE1-C2FF1FCCD2A1}" type="presOf" srcId="{563C0888-AD55-403A-B8C5-90740BEC1508}" destId="{9F02AD27-2E14-49CF-83A7-A6A779F1352B}" srcOrd="0" destOrd="0" presId="urn:microsoft.com/office/officeart/2005/8/layout/hierarchy1"/>
    <dgm:cxn modelId="{92FB6993-892F-499E-95A5-221DE2D3AFB4}" type="presOf" srcId="{C6E9F4D8-D362-40D8-8EFA-9AD170DCA9D9}" destId="{5296094B-99CE-4C15-9FA2-1698310137C2}" srcOrd="0" destOrd="0" presId="urn:microsoft.com/office/officeart/2005/8/layout/hierarchy1"/>
    <dgm:cxn modelId="{67422158-602C-4F92-80A5-50FEDB848418}" type="presOf" srcId="{4DCE1378-6BC6-4D23-B1AE-C1167F6E3853}" destId="{DEC6A03F-967A-4799-A37B-549D6233F70C}" srcOrd="0" destOrd="0" presId="urn:microsoft.com/office/officeart/2005/8/layout/hierarchy1"/>
    <dgm:cxn modelId="{1E4DC45B-1A8E-45E2-BBD5-15DDFEBB1FC1}" srcId="{F9ACED2D-6C4A-41EE-98A5-33BEE7CF3F1B}" destId="{BF5E8AE5-9C5A-498C-AA5C-C5251F49DD1B}" srcOrd="0" destOrd="0" parTransId="{C156F416-760A-411F-B128-CF330FC047D8}" sibTransId="{2A26BDA6-D17D-4C9F-B630-8016E618853F}"/>
    <dgm:cxn modelId="{F5F707F1-BF6B-4D35-B122-584D84C3D3E4}" type="presOf" srcId="{BF5E8AE5-9C5A-498C-AA5C-C5251F49DD1B}" destId="{D1A5688D-9C70-4B9B-AB1A-6918616921A4}" srcOrd="0" destOrd="0" presId="urn:microsoft.com/office/officeart/2005/8/layout/hierarchy1"/>
    <dgm:cxn modelId="{93F348D2-8848-4E71-AD2B-1FE83FF71908}" srcId="{BF5E8AE5-9C5A-498C-AA5C-C5251F49DD1B}" destId="{4DCE1378-6BC6-4D23-B1AE-C1167F6E3853}" srcOrd="1" destOrd="0" parTransId="{CA60573F-035F-4E46-80B1-9552125E905F}" sibTransId="{DF5A79FB-8D2B-4F5E-AF97-F56085DE92BA}"/>
    <dgm:cxn modelId="{907CCC37-BF46-4049-A9F7-4262EA27233A}" type="presOf" srcId="{CA60573F-035F-4E46-80B1-9552125E905F}" destId="{753E6762-5CEA-4FA3-A4A5-A81946D55905}" srcOrd="0" destOrd="0" presId="urn:microsoft.com/office/officeart/2005/8/layout/hierarchy1"/>
    <dgm:cxn modelId="{7B0E54D8-33B3-485B-8F3F-48126B621729}" srcId="{BF5E8AE5-9C5A-498C-AA5C-C5251F49DD1B}" destId="{C6E9F4D8-D362-40D8-8EFA-9AD170DCA9D9}" srcOrd="0" destOrd="0" parTransId="{563C0888-AD55-403A-B8C5-90740BEC1508}" sibTransId="{BBC8A57F-9C18-4DA7-A96E-675A5E5571B6}"/>
    <dgm:cxn modelId="{69F21F77-B21E-4ADA-A56D-A86E230F534F}" type="presParOf" srcId="{08CBBB69-0E50-4398-96C7-5E94DB96DF67}" destId="{FBDE1682-FBA4-47D7-A8E7-5FDFC12251BE}" srcOrd="0" destOrd="0" presId="urn:microsoft.com/office/officeart/2005/8/layout/hierarchy1"/>
    <dgm:cxn modelId="{3F30AACF-5DFF-457A-9EA6-231415D8EEC0}" type="presParOf" srcId="{FBDE1682-FBA4-47D7-A8E7-5FDFC12251BE}" destId="{5068AB96-8FCC-40C1-AA99-9070BFB829D8}" srcOrd="0" destOrd="0" presId="urn:microsoft.com/office/officeart/2005/8/layout/hierarchy1"/>
    <dgm:cxn modelId="{12C3869A-3B85-4A34-9D03-8E04062D02E4}" type="presParOf" srcId="{5068AB96-8FCC-40C1-AA99-9070BFB829D8}" destId="{40F08714-61C4-427E-B607-2115E4EF6813}" srcOrd="0" destOrd="0" presId="urn:microsoft.com/office/officeart/2005/8/layout/hierarchy1"/>
    <dgm:cxn modelId="{CC02E9AA-476B-42AF-96B2-570007599DAF}" type="presParOf" srcId="{5068AB96-8FCC-40C1-AA99-9070BFB829D8}" destId="{D1A5688D-9C70-4B9B-AB1A-6918616921A4}" srcOrd="1" destOrd="0" presId="urn:microsoft.com/office/officeart/2005/8/layout/hierarchy1"/>
    <dgm:cxn modelId="{2F766DAF-1A81-4D84-A61E-1003DD333EE1}" type="presParOf" srcId="{FBDE1682-FBA4-47D7-A8E7-5FDFC12251BE}" destId="{A214CC03-4626-4AC3-9CFC-6710A72F1DFB}" srcOrd="1" destOrd="0" presId="urn:microsoft.com/office/officeart/2005/8/layout/hierarchy1"/>
    <dgm:cxn modelId="{E51C7CE4-EA2B-4B70-BAE8-F39A20867FDA}" type="presParOf" srcId="{A214CC03-4626-4AC3-9CFC-6710A72F1DFB}" destId="{9F02AD27-2E14-49CF-83A7-A6A779F1352B}" srcOrd="0" destOrd="0" presId="urn:microsoft.com/office/officeart/2005/8/layout/hierarchy1"/>
    <dgm:cxn modelId="{36445D7C-67F6-4991-AFC7-16CEA356A188}" type="presParOf" srcId="{A214CC03-4626-4AC3-9CFC-6710A72F1DFB}" destId="{E1005FED-5CB5-4F6A-BE63-BD288E597B84}" srcOrd="1" destOrd="0" presId="urn:microsoft.com/office/officeart/2005/8/layout/hierarchy1"/>
    <dgm:cxn modelId="{2BF5D36D-32F8-4399-8289-0613E75A1CC4}" type="presParOf" srcId="{E1005FED-5CB5-4F6A-BE63-BD288E597B84}" destId="{29609692-4289-4613-84B8-694A47467C18}" srcOrd="0" destOrd="0" presId="urn:microsoft.com/office/officeart/2005/8/layout/hierarchy1"/>
    <dgm:cxn modelId="{B7D1A870-D702-4653-81ED-BBCBD9C45AA8}" type="presParOf" srcId="{29609692-4289-4613-84B8-694A47467C18}" destId="{6219A123-2310-4353-A51A-8749B34839DF}" srcOrd="0" destOrd="0" presId="urn:microsoft.com/office/officeart/2005/8/layout/hierarchy1"/>
    <dgm:cxn modelId="{CA95462F-C1B6-4F58-AF89-6CFC3D1AB882}" type="presParOf" srcId="{29609692-4289-4613-84B8-694A47467C18}" destId="{5296094B-99CE-4C15-9FA2-1698310137C2}" srcOrd="1" destOrd="0" presId="urn:microsoft.com/office/officeart/2005/8/layout/hierarchy1"/>
    <dgm:cxn modelId="{7B0AA3EF-DAD9-440B-BCAA-7A0A2CFCFDE8}" type="presParOf" srcId="{E1005FED-5CB5-4F6A-BE63-BD288E597B84}" destId="{C1300D46-2407-48DB-9719-46BB824AE35B}" srcOrd="1" destOrd="0" presId="urn:microsoft.com/office/officeart/2005/8/layout/hierarchy1"/>
    <dgm:cxn modelId="{18A9DC3C-13F6-4AFF-A805-AE9672400BBE}" type="presParOf" srcId="{A214CC03-4626-4AC3-9CFC-6710A72F1DFB}" destId="{753E6762-5CEA-4FA3-A4A5-A81946D55905}" srcOrd="2" destOrd="0" presId="urn:microsoft.com/office/officeart/2005/8/layout/hierarchy1"/>
    <dgm:cxn modelId="{4A531744-49B7-43AE-8A7E-0E6145BDDA51}" type="presParOf" srcId="{A214CC03-4626-4AC3-9CFC-6710A72F1DFB}" destId="{DC1C6C6F-DB38-40FC-9C8F-A0C9EFD5A3F9}" srcOrd="3" destOrd="0" presId="urn:microsoft.com/office/officeart/2005/8/layout/hierarchy1"/>
    <dgm:cxn modelId="{512094B9-2254-4698-B419-FBBC878D2CA1}" type="presParOf" srcId="{DC1C6C6F-DB38-40FC-9C8F-A0C9EFD5A3F9}" destId="{FFEA4BE4-F433-4DAE-9CCC-DC21B6DFE974}" srcOrd="0" destOrd="0" presId="urn:microsoft.com/office/officeart/2005/8/layout/hierarchy1"/>
    <dgm:cxn modelId="{4A2A25EA-C2EA-4846-8ECA-583A881D22DE}" type="presParOf" srcId="{FFEA4BE4-F433-4DAE-9CCC-DC21B6DFE974}" destId="{A903FAB2-2C0F-45E7-98A8-9F46CE782480}" srcOrd="0" destOrd="0" presId="urn:microsoft.com/office/officeart/2005/8/layout/hierarchy1"/>
    <dgm:cxn modelId="{025777F5-BF42-4355-89C7-A8A70E63BECC}" type="presParOf" srcId="{FFEA4BE4-F433-4DAE-9CCC-DC21B6DFE974}" destId="{DEC6A03F-967A-4799-A37B-549D6233F70C}" srcOrd="1" destOrd="0" presId="urn:microsoft.com/office/officeart/2005/8/layout/hierarchy1"/>
    <dgm:cxn modelId="{F85E2A84-E788-44D6-99E9-6A4E83D21575}" type="presParOf" srcId="{DC1C6C6F-DB38-40FC-9C8F-A0C9EFD5A3F9}" destId="{492CDC66-2144-4A47-A755-00050622B57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C7B522-4106-48DA-9E5E-B1D3341EFE79}" type="datetimeFigureOut">
              <a:rPr lang="sk-SK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35141A-642F-4EC2-B122-D1C0B4B08E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1BA2E-C810-4F49-A1B8-B3C76CA2B587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084E7-17ED-4234-8894-FD5C3399C190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560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5AA83F-8B66-4BFB-9184-71760587CADF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7AE8BAE4-9579-4A62-ADFF-D7251E9647D4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3EA0AE6-764A-43BC-8FC6-BBB68C10EC3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6B3DD-0989-4309-AE2B-B9717C71965B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D8CB-7277-45EF-9B6C-1CBFC0FBC2F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27BB6-FDF4-45C4-893D-AE80B0569F65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B48-19E6-418F-8BB5-785D5DF7221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2D781A48-5331-4A2D-80C3-87532240F42C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3E90CBA-77FE-4DF4-A4D0-40541179803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6FDA1339-5C4D-479F-81E2-7CA31826E63D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33C3A8AE-7BCF-4E20-8D23-610C93B00FA6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0F791-4ADA-40D4-B174-7BD0DFAF89C4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FCD9E-A51F-4363-8313-E0C5C91FB1E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C4B11-A16A-4F0C-B93A-308A6724CD76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45E5D-56CA-47A6-803D-8EDC3474557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6722AD2-1519-435B-98D1-522F9F191227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3C5C291-C272-4457-B723-DDC519EEF868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6E1E3-5A85-4D0C-B869-AE4958BB45B0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2B3EC-0603-4F82-A059-88B0BFE699D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58430C20-212C-4D25-912A-ECF79F346D2A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DC1209B-5C82-452A-B2B6-0F341C5092CE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336EBDE-2CDB-48C2-9A91-5BC299973C62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D4A1EC3-A86D-47DB-B1CA-10D54E95635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DA3D30-48D5-400E-935F-0EE478D7AB19}" type="datetimeFigureOut">
              <a:rPr lang="sk-SK" smtClean="0"/>
              <a:pPr>
                <a:defRPr/>
              </a:pPr>
              <a:t>6. 5. 2011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D31401-0881-4052-B01B-C5E2C7F09CB6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ele_styk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ele_styk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hyperlink" Target="tele_styk.pp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tele_styk.pp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tele_styk.ppt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tele_styk.pp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hyperlink" Target="tele_styk.ppt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14356"/>
            <a:ext cx="9144000" cy="157163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Didaktický auto test</a:t>
            </a:r>
          </a:p>
        </p:txBody>
      </p:sp>
      <p:sp>
        <p:nvSpPr>
          <p:cNvPr id="5" name="TextovéPole 7"/>
          <p:cNvSpPr txBox="1"/>
          <p:nvPr/>
        </p:nvSpPr>
        <p:spPr>
          <a:xfrm>
            <a:off x="5715008" y="5661248"/>
            <a:ext cx="2673416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sk-SK" dirty="0" smtClean="0"/>
              <a:t>Bc. Dana </a:t>
            </a:r>
            <a:r>
              <a:rPr lang="sk-SK" dirty="0" err="1" smtClean="0"/>
              <a:t>Nekorancová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half" idx="2"/>
          </p:nvPr>
        </p:nvSpPr>
        <p:spPr>
          <a:xfrm>
            <a:off x="214282" y="5072074"/>
            <a:ext cx="7162800" cy="647700"/>
          </a:xfrm>
        </p:spPr>
        <p:txBody>
          <a:bodyPr>
            <a:normAutofit fontScale="92500"/>
          </a:bodyPr>
          <a:lstStyle/>
          <a:p>
            <a:pPr marR="0" algn="l"/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Vývoj telefónnej techniky potom nasledoval veľmi rýchlo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5786454"/>
            <a:ext cx="6309360" cy="4572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1877</a:t>
            </a:r>
            <a:r>
              <a:rPr lang="sk-SK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prvý raz telefón aj prakticky predviedli</a:t>
            </a:r>
            <a:endParaRPr lang="sk-SK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0542" b="30542"/>
          <a:stretch>
            <a:fillRect/>
          </a:stretch>
        </p:blipFill>
        <p:spPr>
          <a:xfrm>
            <a:off x="285720" y="857232"/>
            <a:ext cx="6048672" cy="4104456"/>
          </a:xfrm>
          <a:noFill/>
          <a:ln>
            <a:noFill/>
          </a:ln>
        </p:spPr>
      </p:pic>
      <p:sp>
        <p:nvSpPr>
          <p:cNvPr id="5" name="Elipsa 14">
            <a:hlinkClick r:id="rId3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28596" y="214290"/>
            <a:ext cx="7543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TELEFÓNNE ZARIADENIA</a:t>
            </a:r>
            <a:endParaRPr lang="sk-SK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916113"/>
            <a:ext cx="1512888" cy="1296987"/>
          </a:xfrm>
          <a:ln>
            <a:prstDash val="solid"/>
          </a:ln>
        </p:spPr>
      </p:pic>
      <p:sp>
        <p:nvSpPr>
          <p:cNvPr id="12" name="Zástupný symbol obsahu 11"/>
          <p:cNvSpPr>
            <a:spLocks noGrp="1"/>
          </p:cNvSpPr>
          <p:nvPr>
            <p:ph sz="quarter" idx="4"/>
          </p:nvPr>
        </p:nvSpPr>
        <p:spPr>
          <a:xfrm>
            <a:off x="4786314" y="1071546"/>
            <a:ext cx="4041775" cy="5111750"/>
          </a:xfrm>
        </p:spPr>
        <p:txBody>
          <a:bodyPr>
            <a:normAutofit fontScale="2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k-SK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9600" dirty="0" smtClean="0">
                <a:latin typeface="Times New Roman" pitchFamily="18" charset="0"/>
                <a:cs typeface="Times New Roman" pitchFamily="18" charset="0"/>
              </a:rPr>
              <a:t>mobilný telefón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endParaRPr lang="sk-SK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9600" dirty="0" smtClean="0">
                <a:latin typeface="Times New Roman" pitchFamily="18" charset="0"/>
                <a:cs typeface="Times New Roman" pitchFamily="18" charset="0"/>
              </a:rPr>
              <a:t>profesionálny telefón pre malé firmy a kancelárie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k-SK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9600" dirty="0" smtClean="0">
                <a:latin typeface="Times New Roman" pitchFamily="18" charset="0"/>
                <a:cs typeface="Times New Roman" pitchFamily="18" charset="0"/>
              </a:rPr>
              <a:t>štandardný telefónny prístroj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k-SK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videotelefón – nahrádza vrátnikov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k-SK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9600" dirty="0" smtClean="0">
                <a:latin typeface="Times New Roman" pitchFamily="18" charset="0"/>
                <a:cs typeface="Times New Roman" pitchFamily="18" charset="0"/>
              </a:rPr>
              <a:t>Faxy a kompaktné telefonické zariadenie s tlačou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k-SK" sz="1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k-SK" sz="1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k-SK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05263"/>
            <a:ext cx="24495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ípka doprava 12"/>
          <p:cNvSpPr/>
          <p:nvPr/>
        </p:nvSpPr>
        <p:spPr>
          <a:xfrm>
            <a:off x="3419475" y="4292600"/>
            <a:ext cx="10810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Šípka doprava 13"/>
          <p:cNvSpPr/>
          <p:nvPr/>
        </p:nvSpPr>
        <p:spPr>
          <a:xfrm>
            <a:off x="2555875" y="3644900"/>
            <a:ext cx="1223963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068638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Šípka doprava 15"/>
          <p:cNvSpPr/>
          <p:nvPr/>
        </p:nvSpPr>
        <p:spPr>
          <a:xfrm>
            <a:off x="3348038" y="2781300"/>
            <a:ext cx="8636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1412875"/>
            <a:ext cx="15113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ípka doprava 17"/>
          <p:cNvSpPr/>
          <p:nvPr/>
        </p:nvSpPr>
        <p:spPr>
          <a:xfrm>
            <a:off x="4140200" y="1989138"/>
            <a:ext cx="576263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Elipsa 14">
            <a:hlinkClick r:id="rId6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FÁZY TELEFONICKÝCH HOVOROV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339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>
              <a:buFont typeface="Wingdings 3" pitchFamily="18" charset="2"/>
              <a:buNone/>
            </a:pPr>
            <a:endParaRPr lang="sk-SK" smtClean="0"/>
          </a:p>
          <a:p>
            <a:pPr>
              <a:buFont typeface="Wingdings" pitchFamily="2" charset="2"/>
              <a:buChar char="Ø"/>
            </a:pPr>
            <a:r>
              <a:rPr lang="sk-SK" b="1" smtClean="0">
                <a:latin typeface="Times New Roman" pitchFamily="18" charset="0"/>
                <a:cs typeface="Times New Roman" pitchFamily="18" charset="0"/>
              </a:rPr>
              <a:t>Úvod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– predstavenie sa</a:t>
            </a:r>
          </a:p>
          <a:p>
            <a:endParaRPr lang="sk-SK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b="1" smtClean="0">
                <a:latin typeface="Times New Roman" pitchFamily="18" charset="0"/>
                <a:cs typeface="Times New Roman" pitchFamily="18" charset="0"/>
              </a:rPr>
              <a:t>Hlavná časť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– obsah</a:t>
            </a:r>
          </a:p>
          <a:p>
            <a:endParaRPr lang="sk-SK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b="1" smtClean="0">
                <a:latin typeface="Times New Roman" pitchFamily="18" charset="0"/>
                <a:cs typeface="Times New Roman" pitchFamily="18" charset="0"/>
              </a:rPr>
              <a:t>Záver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– rozlúčenie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196975"/>
            <a:ext cx="1152525" cy="1368425"/>
          </a:xfrm>
          <a:ln>
            <a:prstDash val="solid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708275"/>
            <a:ext cx="1511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40052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álna bublina 9"/>
          <p:cNvSpPr/>
          <p:nvPr/>
        </p:nvSpPr>
        <p:spPr>
          <a:xfrm>
            <a:off x="5651500" y="836613"/>
            <a:ext cx="2665413" cy="792162"/>
          </a:xfrm>
          <a:prstGeom prst="wedgeEllipseCallout">
            <a:avLst>
              <a:gd name="adj1" fmla="val -45166"/>
              <a:gd name="adj2" fmla="val 76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/>
              <a:t>Dobrý deň, tu je Nováková ....</a:t>
            </a:r>
          </a:p>
        </p:txBody>
      </p:sp>
      <p:sp>
        <p:nvSpPr>
          <p:cNvPr id="11" name="Oválna bublina 10"/>
          <p:cNvSpPr/>
          <p:nvPr/>
        </p:nvSpPr>
        <p:spPr>
          <a:xfrm>
            <a:off x="6659563" y="1844675"/>
            <a:ext cx="2197100" cy="792163"/>
          </a:xfrm>
          <a:prstGeom prst="wedgeEllipseCallout">
            <a:avLst>
              <a:gd name="adj1" fmla="val -28261"/>
              <a:gd name="adj2" fmla="val 107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/>
              <a:t>Chcela by som sa spýtať  na podmienky ....</a:t>
            </a:r>
          </a:p>
        </p:txBody>
      </p:sp>
      <p:sp>
        <p:nvSpPr>
          <p:cNvPr id="12" name="Oválna bublina 11"/>
          <p:cNvSpPr/>
          <p:nvPr/>
        </p:nvSpPr>
        <p:spPr>
          <a:xfrm>
            <a:off x="4140200" y="3141663"/>
            <a:ext cx="1871663" cy="863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/>
              <a:t>Veľmi ste mi pomohli, tak dovidenia</a:t>
            </a:r>
          </a:p>
        </p:txBody>
      </p:sp>
      <p:sp>
        <p:nvSpPr>
          <p:cNvPr id="13" name="Elipsa 14">
            <a:hlinkClick r:id="rId5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  <a:p>
            <a:endParaRPr lang="sk-SK" smtClean="0"/>
          </a:p>
          <a:p>
            <a:endParaRPr lang="sk-SK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ROZDELENIE TELEFONICKÝCH HOVOROV</a:t>
            </a:r>
            <a:endParaRPr lang="sk-SK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131840" y="1916832"/>
          <a:ext cx="3744416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14">
            <a:hlinkClick r:id="rId6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100" b="1" dirty="0" smtClean="0">
                <a:latin typeface="Times New Roman" pitchFamily="18" charset="0"/>
                <a:cs typeface="Times New Roman" pitchFamily="18" charset="0"/>
              </a:rPr>
              <a:t>Doba silnej prevádzky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    – 7.00 – 19. 00 hod v ostatnom čase je slabá.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k-SK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Zachovať pokoj za všetkých okolností.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k-SK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Dbáme na stručnosť a vecnosť.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k-SK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Ak telefonujete, nezaoberajte sa ničím iným.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k-SK" sz="1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k-SK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ZÁSADY SPRÁVNEHO TELEFONOVANIA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429000"/>
            <a:ext cx="2016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álna bublina 11"/>
          <p:cNvSpPr/>
          <p:nvPr/>
        </p:nvSpPr>
        <p:spPr>
          <a:xfrm>
            <a:off x="6372225" y="1484313"/>
            <a:ext cx="2592388" cy="1223962"/>
          </a:xfrm>
          <a:prstGeom prst="wedgeEllipseCallout">
            <a:avLst>
              <a:gd name="adj1" fmla="val -63162"/>
              <a:gd name="adj2" fmla="val 108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b="1" dirty="0">
                <a:solidFill>
                  <a:schemeClr val="tx1"/>
                </a:solidFill>
              </a:rPr>
              <a:t>Teraz nemôžem volať, práve šoférujem, zavolám neskôr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Elipsa 14">
            <a:hlinkClick r:id="rId4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341438"/>
            <a:ext cx="857250" cy="857250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k-SK" sz="1600" b="1" dirty="0" smtClean="0">
                <a:solidFill>
                  <a:srgbClr val="FF6600"/>
                </a:solidFill>
              </a:rPr>
              <a:t>Jednotné európske číslo tiesňového volania </a:t>
            </a:r>
            <a:endParaRPr lang="sk-SK" sz="1600" dirty="0" smtClean="0">
              <a:solidFill>
                <a:srgbClr val="FF66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k-SK" sz="1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1600" dirty="0" smtClean="0"/>
              <a:t>Zjednocuje všetky zložky integrovaného záchranného systému:</a:t>
            </a:r>
            <a:br>
              <a:rPr lang="sk-SK" sz="1600" dirty="0" smtClean="0"/>
            </a:br>
            <a:endParaRPr lang="sk-SK" sz="1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1600" b="1" dirty="0" smtClean="0">
                <a:solidFill>
                  <a:schemeClr val="accent4">
                    <a:lumMod val="50000"/>
                  </a:schemeClr>
                </a:solidFill>
              </a:rPr>
              <a:t>Hasičský a záchranný zbor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1600" b="1" dirty="0" smtClean="0">
                <a:solidFill>
                  <a:schemeClr val="accent4">
                    <a:lumMod val="50000"/>
                  </a:schemeClr>
                </a:solidFill>
              </a:rPr>
              <a:t> Polícia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1600" b="1" dirty="0" smtClean="0">
                <a:solidFill>
                  <a:schemeClr val="accent4">
                    <a:lumMod val="50000"/>
                  </a:schemeClr>
                </a:solidFill>
              </a:rPr>
              <a:t> Kontrolné chemické laboratóriá      civilnej ochrany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1600" b="1" dirty="0" smtClean="0">
                <a:solidFill>
                  <a:schemeClr val="accent4">
                    <a:lumMod val="50000"/>
                  </a:schemeClr>
                </a:solidFill>
              </a:rPr>
              <a:t> Banská záchranná služba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1600" b="1" dirty="0" smtClean="0">
                <a:solidFill>
                  <a:schemeClr val="accent4">
                    <a:lumMod val="50000"/>
                  </a:schemeClr>
                </a:solidFill>
              </a:rPr>
              <a:t> Horská záchranná služba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1600" b="1" dirty="0" smtClean="0">
                <a:solidFill>
                  <a:schemeClr val="accent4">
                    <a:lumMod val="50000"/>
                  </a:schemeClr>
                </a:solidFill>
              </a:rPr>
              <a:t>Železničná polícia 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1600" b="1" dirty="0" smtClean="0">
                <a:solidFill>
                  <a:schemeClr val="accent4">
                    <a:lumMod val="50000"/>
                  </a:schemeClr>
                </a:solidFill>
              </a:rPr>
              <a:t>Záchranná zdravotná služba</a:t>
            </a:r>
            <a:endParaRPr lang="sk-SK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TIESŇOVÉ LINKY</a:t>
            </a:r>
            <a:endParaRPr lang="sk-SK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1152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http://rajec.wbl.sk/policia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852738"/>
            <a:ext cx="1368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http://rajec.wbl.sk/zzs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70021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http://rajec.wbl.sk/zeleznicna_polic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997200"/>
            <a:ext cx="12588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http://rajec.wbl.sk/logohz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422116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http://rajec.wbl.sk/logohbz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1700213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4">
            <a:hlinkClick r:id="rId9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268538" y="1196975"/>
            <a:ext cx="6172200" cy="189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  </a:t>
            </a:r>
            <a: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 úspešne zvládli</a:t>
            </a:r>
            <a:b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Podnadpis 1"/>
          <p:cNvSpPr>
            <a:spLocks noGrp="1"/>
          </p:cNvSpPr>
          <p:nvPr>
            <p:ph type="subTitle" idx="1"/>
          </p:nvPr>
        </p:nvSpPr>
        <p:spPr>
          <a:xfrm>
            <a:off x="2339975" y="3644900"/>
            <a:ext cx="6172200" cy="1371600"/>
          </a:xfrm>
        </p:spPr>
        <p:txBody>
          <a:bodyPr>
            <a:normAutofit/>
          </a:bodyPr>
          <a:lstStyle/>
          <a:p>
            <a:pPr eaLnBrk="1" hangingPunct="1"/>
            <a:endParaRPr lang="sk-SK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k-SK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Vypracovala:</a:t>
            </a:r>
          </a:p>
          <a:p>
            <a:pPr eaLnBrk="1" hangingPunct="1"/>
            <a:r>
              <a:rPr lang="sk-SK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Bc. Dana Nekorancová</a:t>
            </a:r>
          </a:p>
        </p:txBody>
      </p:sp>
      <p:sp>
        <p:nvSpPr>
          <p:cNvPr id="4" name="Elipsa 14">
            <a:hlinkClick r:id="" action="ppaction://hlinkshowjump?jump=firstslide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>
                <a:hlinkClick r:id="" action="ppaction://hlinkshowjump?jump=firstslide"/>
              </a:rPr>
              <a:t>BA</a:t>
            </a:r>
            <a:r>
              <a:rPr lang="sk-SK" sz="800" dirty="0" smtClean="0"/>
              <a:t>CK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6929486" cy="13065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Kto zostrojil prvý telefón?</a:t>
            </a:r>
            <a:endParaRPr lang="sk-SK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Podnadpis 1"/>
          <p:cNvSpPr>
            <a:spLocks noGrp="1"/>
          </p:cNvSpPr>
          <p:nvPr>
            <p:ph type="subTitle" idx="1"/>
          </p:nvPr>
        </p:nvSpPr>
        <p:spPr>
          <a:xfrm>
            <a:off x="3000364" y="2214554"/>
            <a:ext cx="6572264" cy="214314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Wingdings" pitchFamily="2" charset="2"/>
              <a:buAutoNum type="alphaLcParenR"/>
            </a:pPr>
            <a:r>
              <a:rPr lang="sk-SK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4"/>
              </a:rPr>
              <a:t>Alexander </a:t>
            </a:r>
            <a:r>
              <a:rPr lang="sk-SK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4"/>
              </a:rPr>
              <a:t>Bell</a:t>
            </a:r>
            <a:endParaRPr lang="sk-SK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" pitchFamily="2" charset="2"/>
              <a:buAutoNum type="alphaLcParenR"/>
            </a:pPr>
            <a:r>
              <a:rPr lang="sk-SK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4"/>
              </a:rPr>
              <a:t>Alexander </a:t>
            </a:r>
            <a:r>
              <a:rPr lang="sk-SK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4"/>
              </a:rPr>
              <a:t>Bella</a:t>
            </a:r>
            <a:endParaRPr lang="sk-SK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" pitchFamily="2" charset="2"/>
              <a:buAutoNum type="alphaLcParenR"/>
            </a:pPr>
            <a:r>
              <a:rPr lang="sk-SK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Graham </a:t>
            </a:r>
            <a:r>
              <a:rPr lang="sk-SK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Bell</a:t>
            </a:r>
            <a:endParaRPr lang="sk-SK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/>
            <a:endParaRPr lang="sk-SK" dirty="0" smtClean="0"/>
          </a:p>
          <a:p>
            <a:pPr marL="514350" indent="-514350" eaLnBrk="1" hangingPunct="1">
              <a:buFont typeface="Wingdings" pitchFamily="2" charset="2"/>
              <a:buAutoNum type="alphaLcParenR"/>
            </a:pPr>
            <a:endParaRPr lang="sk-SK" dirty="0" smtClean="0"/>
          </a:p>
        </p:txBody>
      </p:sp>
      <p:sp>
        <p:nvSpPr>
          <p:cNvPr id="8" name="Elipsa 14">
            <a:hlinkClick r:id="" action="ppaction://hlinkshowjump?jump=previousslide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  <p:sp>
        <p:nvSpPr>
          <p:cNvPr id="11" name="Elipsa 7">
            <a:hlinkClick r:id="rId4" action="ppaction://hlinksldjump"/>
          </p:cNvPr>
          <p:cNvSpPr/>
          <p:nvPr/>
        </p:nvSpPr>
        <p:spPr>
          <a:xfrm rot="16200000">
            <a:off x="2285984" y="2428868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Elipsa 7">
            <a:hlinkClick r:id="rId4" action="ppaction://hlinksldjump"/>
          </p:cNvPr>
          <p:cNvSpPr/>
          <p:nvPr/>
        </p:nvSpPr>
        <p:spPr>
          <a:xfrm rot="16200000">
            <a:off x="2285984" y="3071810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Elipsa 7">
            <a:hlinkClick r:id="" action="ppaction://hlinkshowjump?jump=nextslide"/>
          </p:cNvPr>
          <p:cNvSpPr/>
          <p:nvPr/>
        </p:nvSpPr>
        <p:spPr>
          <a:xfrm rot="16200000">
            <a:off x="2285984" y="3714752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14480" y="857232"/>
            <a:ext cx="6867547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ktorom roku prvý raz Predviedli telefón?  </a:t>
            </a:r>
            <a:endParaRPr lang="sk-SK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3500430" y="3143248"/>
            <a:ext cx="2428892" cy="2500330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1877</a:t>
            </a:r>
            <a:endParaRPr lang="sk-SK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  <a:hlinkClick r:id="rId3" action="ppaction://hlinkpres?slideindex=5&amp;slidetitle=1877 – prvý raz telefón aj prakticky predviedli"/>
              </a:rPr>
              <a:t>1876</a:t>
            </a:r>
            <a:endParaRPr lang="sk-SK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  <a:hlinkClick r:id="rId3" action="ppaction://hlinkpres?slideindex=5&amp;slidetitle=1877 – prvý raz telefón aj prakticky predviedli"/>
              </a:rPr>
              <a:t>1875</a:t>
            </a:r>
            <a:endParaRPr lang="sk-SK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ipsa 7">
            <a:hlinkClick r:id="" action="ppaction://hlinkshowjump?jump=nextslide"/>
          </p:cNvPr>
          <p:cNvSpPr/>
          <p:nvPr/>
        </p:nvSpPr>
        <p:spPr>
          <a:xfrm rot="16200000">
            <a:off x="2928926" y="3357562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Elipsa 7">
            <a:hlinkClick r:id="rId4" action="ppaction://hlinksldjump"/>
          </p:cNvPr>
          <p:cNvSpPr/>
          <p:nvPr/>
        </p:nvSpPr>
        <p:spPr>
          <a:xfrm rot="16357005">
            <a:off x="2940170" y="4083185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Elipsa 7">
            <a:hlinkClick r:id="rId4" action="ppaction://hlinksldjump"/>
          </p:cNvPr>
          <p:cNvSpPr/>
          <p:nvPr/>
        </p:nvSpPr>
        <p:spPr>
          <a:xfrm rot="16200000">
            <a:off x="2928926" y="4786322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Elipsa 14">
            <a:hlinkClick r:id="" action="ppaction://hlinkshowjump?jump=previousslide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57356" y="0"/>
            <a:ext cx="6886580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Ktorý typ telefónu nahrádza vrátnikov?</a:t>
            </a:r>
            <a:endParaRPr lang="sk-SK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Podnadpis 2"/>
          <p:cNvSpPr>
            <a:spLocks noGrp="1"/>
          </p:cNvSpPr>
          <p:nvPr>
            <p:ph type="subTitle" idx="1"/>
          </p:nvPr>
        </p:nvSpPr>
        <p:spPr>
          <a:xfrm>
            <a:off x="2971800" y="2500306"/>
            <a:ext cx="6172200" cy="2571768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  <a:hlinkClick r:id="rId2" action="ppaction://hlinkpres?slideindex=7&amp;slidetitle=TELEFÓNNE ZARIADENIA"/>
              </a:rPr>
              <a:t>štandardný telefónny prístroj</a:t>
            </a:r>
            <a:endParaRPr lang="sk-SK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  <a:hlinkClick r:id="rId2" action="ppaction://hlinkpres?slideindex=7&amp;slidetitle=TELEFÓNNE ZARIADENIA"/>
              </a:rPr>
              <a:t>mobilný telefón</a:t>
            </a:r>
            <a:endParaRPr lang="sk-SK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videotelefón </a:t>
            </a:r>
            <a:endParaRPr lang="sk-SK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ipsa 7">
            <a:hlinkClick r:id="rId3" action="ppaction://hlinksldjump"/>
          </p:cNvPr>
          <p:cNvSpPr/>
          <p:nvPr/>
        </p:nvSpPr>
        <p:spPr>
          <a:xfrm rot="16200000">
            <a:off x="2357422" y="2571744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Elipsa 7">
            <a:hlinkClick r:id="rId3" action="ppaction://hlinksldjump"/>
          </p:cNvPr>
          <p:cNvSpPr/>
          <p:nvPr/>
        </p:nvSpPr>
        <p:spPr>
          <a:xfrm rot="16200000">
            <a:off x="2357422" y="3214686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Elipsa 7">
            <a:hlinkClick r:id="" action="ppaction://hlinkshowjump?jump=nextslide"/>
          </p:cNvPr>
          <p:cNvSpPr/>
          <p:nvPr/>
        </p:nvSpPr>
        <p:spPr>
          <a:xfrm rot="16200000">
            <a:off x="2357422" y="3857628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Elipsa 14">
            <a:hlinkClick r:id="" action="ppaction://hlinkshowjump?jump=previousslide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7243770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Uveďte fázy telefonických hovorov</a:t>
            </a:r>
            <a:endParaRPr lang="sk-SK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Podnadpis 2"/>
          <p:cNvSpPr>
            <a:spLocks noGrp="1"/>
          </p:cNvSpPr>
          <p:nvPr>
            <p:ph type="subTitle" idx="1"/>
          </p:nvPr>
        </p:nvSpPr>
        <p:spPr>
          <a:xfrm>
            <a:off x="2971800" y="2714620"/>
            <a:ext cx="6172200" cy="2141553"/>
          </a:xfrm>
        </p:spPr>
        <p:txBody>
          <a:bodyPr/>
          <a:lstStyle/>
          <a:p>
            <a:pPr marL="514350" indent="-514350" algn="just" eaLnBrk="1" hangingPunct="1">
              <a:buFont typeface="Century Schoolbook" pitchFamily="18" charset="0"/>
              <a:buAutoNum type="alphaLcParenR"/>
            </a:pPr>
            <a:r>
              <a:rPr lang="sk-SK" sz="3200" u="sng" dirty="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úvod, hlavná časť, záver</a:t>
            </a:r>
            <a:endParaRPr lang="sk-SK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Century Schoolbook" pitchFamily="18" charset="0"/>
              <a:buAutoNum type="alphaLcParenR"/>
            </a:pPr>
            <a:r>
              <a:rPr lang="sk-SK" sz="3200" u="sng" dirty="0" smtClean="0">
                <a:latin typeface="Times New Roman" pitchFamily="18" charset="0"/>
                <a:cs typeface="Times New Roman" pitchFamily="18" charset="0"/>
                <a:hlinkClick r:id="rId2" action="ppaction://hlinkpres?slideindex=8&amp;slidetitle=FÁZY TELEFONICKÝCH HOVOROV"/>
              </a:rPr>
              <a:t>obsah, záver, predstavenie</a:t>
            </a:r>
            <a:endParaRPr lang="sk-SK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Century Schoolbook" pitchFamily="18" charset="0"/>
              <a:buAutoNum type="alphaLcParenR"/>
            </a:pPr>
            <a:r>
              <a:rPr lang="sk-SK" sz="3200" u="sng" dirty="0" smtClean="0">
                <a:latin typeface="Times New Roman" pitchFamily="18" charset="0"/>
                <a:cs typeface="Times New Roman" pitchFamily="18" charset="0"/>
                <a:hlinkClick r:id="rId2" action="ppaction://hlinkpres?slideindex=8&amp;slidetitle=FÁZY TELEFONICKÝCH HOVOROV"/>
              </a:rPr>
              <a:t>predstavenie, rozlúčenie, obsah</a:t>
            </a:r>
            <a:endParaRPr lang="sk-SK" sz="32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ipsa 7">
            <a:hlinkClick r:id="" action="ppaction://hlinkshowjump?jump=nextslide"/>
          </p:cNvPr>
          <p:cNvSpPr/>
          <p:nvPr/>
        </p:nvSpPr>
        <p:spPr>
          <a:xfrm rot="16200000">
            <a:off x="2357422" y="2786058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Elipsa 7">
            <a:hlinkClick r:id="rId3" action="ppaction://hlinksldjump"/>
          </p:cNvPr>
          <p:cNvSpPr/>
          <p:nvPr/>
        </p:nvSpPr>
        <p:spPr>
          <a:xfrm rot="16200000">
            <a:off x="2357422" y="3429000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Elipsa 7">
            <a:hlinkClick r:id="rId3" action="ppaction://hlinksldjump"/>
          </p:cNvPr>
          <p:cNvSpPr/>
          <p:nvPr/>
        </p:nvSpPr>
        <p:spPr>
          <a:xfrm rot="16200000">
            <a:off x="2357422" y="4071942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Elipsa 14">
            <a:hlinkClick r:id="" action="ppaction://hlinkshowjump?jump=previousslide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572" y="642918"/>
            <a:ext cx="7572428" cy="187644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Rozdelenie telefonických hovorov</a:t>
            </a:r>
            <a:endParaRPr lang="sk-SK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Podnadpis 2"/>
          <p:cNvSpPr>
            <a:spLocks noGrp="1"/>
          </p:cNvSpPr>
          <p:nvPr>
            <p:ph type="subTitle" idx="1"/>
          </p:nvPr>
        </p:nvSpPr>
        <p:spPr>
          <a:xfrm>
            <a:off x="3714744" y="2928934"/>
            <a:ext cx="4929222" cy="2428892"/>
          </a:xfrm>
        </p:spPr>
        <p:txBody>
          <a:bodyPr/>
          <a:lstStyle/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000" dirty="0" smtClean="0">
                <a:latin typeface="Times New Roman" pitchFamily="18" charset="0"/>
                <a:cs typeface="Times New Roman" pitchFamily="18" charset="0"/>
                <a:hlinkClick r:id="rId2" action="ppaction://hlinkpres?slideindex=10&amp;slidetitle=ROZDELENIE TELEFONICKÝCH HOVOROV"/>
              </a:rPr>
              <a:t>služobné, osobné</a:t>
            </a: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000" dirty="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súkromné, úradné</a:t>
            </a: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000" dirty="0" smtClean="0">
                <a:latin typeface="Times New Roman" pitchFamily="18" charset="0"/>
                <a:cs typeface="Times New Roman" pitchFamily="18" charset="0"/>
                <a:hlinkClick r:id="rId2" action="ppaction://hlinkpres?slideindex=10&amp;slidetitle=ROZDELENIE TELEFONICKÝCH HOVOROV"/>
              </a:rPr>
              <a:t>priateľské, úradné</a:t>
            </a: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endParaRPr lang="sk-SK" dirty="0" smtClean="0"/>
          </a:p>
        </p:txBody>
      </p:sp>
      <p:sp>
        <p:nvSpPr>
          <p:cNvPr id="4" name="Elipsa 7">
            <a:hlinkClick r:id="rId3" action="ppaction://hlinksldjump"/>
          </p:cNvPr>
          <p:cNvSpPr/>
          <p:nvPr/>
        </p:nvSpPr>
        <p:spPr>
          <a:xfrm rot="16200000">
            <a:off x="3143240" y="3143248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Elipsa 7">
            <a:hlinkClick r:id="" action="ppaction://hlinkshowjump?jump=nextslide"/>
          </p:cNvPr>
          <p:cNvSpPr/>
          <p:nvPr/>
        </p:nvSpPr>
        <p:spPr>
          <a:xfrm rot="16200000">
            <a:off x="3143240" y="3786190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Elipsa 7">
            <a:hlinkClick r:id="rId3" action="ppaction://hlinksldjump"/>
          </p:cNvPr>
          <p:cNvSpPr/>
          <p:nvPr/>
        </p:nvSpPr>
        <p:spPr>
          <a:xfrm rot="16200000">
            <a:off x="3143240" y="4429132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Elipsa 14">
            <a:hlinkClick r:id="" action="ppaction://hlinkshowjump?jump=previousslide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7886712" cy="18938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Kedy je doba silnej prevádzky?</a:t>
            </a:r>
            <a:endParaRPr lang="sk-SK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3857620" y="2857496"/>
            <a:ext cx="4286280" cy="2857520"/>
          </a:xfrm>
        </p:spPr>
        <p:txBody>
          <a:bodyPr/>
          <a:lstStyle/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  <a:hlinkClick r:id="rId2" action="ppaction://hlinkpres?slideindex=13&amp;slidetitle=ZÁSADY SPRÁVNEHO TELEFONOVANIA"/>
              </a:rPr>
              <a:t>6.00 – 18.00</a:t>
            </a:r>
            <a:endParaRPr lang="sk-SK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7.00 – 19.00</a:t>
            </a:r>
            <a:endParaRPr lang="sk-SK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  <a:hlinkClick r:id="rId2" action="ppaction://hlinkpres?slideindex=13&amp;slidetitle=ZÁSADY SPRÁVNEHO TELEFONOVANIA"/>
              </a:rPr>
              <a:t>8.00 – 20.00</a:t>
            </a:r>
            <a:endParaRPr lang="sk-SK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ipsa 7">
            <a:hlinkClick r:id="" action="ppaction://hlinkshowjump?jump=nextslide"/>
          </p:cNvPr>
          <p:cNvSpPr/>
          <p:nvPr/>
        </p:nvSpPr>
        <p:spPr>
          <a:xfrm rot="16200000">
            <a:off x="3286116" y="3857628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Elipsa 7">
            <a:hlinkClick r:id="rId3" action="ppaction://hlinksldjump"/>
          </p:cNvPr>
          <p:cNvSpPr/>
          <p:nvPr/>
        </p:nvSpPr>
        <p:spPr>
          <a:xfrm rot="16200000">
            <a:off x="3286116" y="4572008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Elipsa 14">
            <a:hlinkClick r:id="" action="ppaction://hlinkshowjump?jump=previousslide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  <p:sp>
        <p:nvSpPr>
          <p:cNvPr id="8" name="Elipsa 7">
            <a:hlinkClick r:id="rId3" action="ppaction://hlinksldjump"/>
          </p:cNvPr>
          <p:cNvSpPr/>
          <p:nvPr/>
        </p:nvSpPr>
        <p:spPr>
          <a:xfrm rot="16200000">
            <a:off x="3286116" y="3143248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14546" y="714356"/>
            <a:ext cx="6172200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Uveďte jednotné európske číslo tiesňového volania</a:t>
            </a:r>
            <a:endParaRPr lang="sk-SK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3214678" y="2786058"/>
            <a:ext cx="4357718" cy="2357454"/>
          </a:xfrm>
        </p:spPr>
        <p:txBody>
          <a:bodyPr>
            <a:normAutofit lnSpcReduction="10000"/>
          </a:bodyPr>
          <a:lstStyle/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800" dirty="0" smtClean="0">
                <a:latin typeface="Times New Roman" pitchFamily="18" charset="0"/>
                <a:cs typeface="Times New Roman" pitchFamily="18" charset="0"/>
                <a:hlinkClick r:id="rId2" action="ppaction://hlinkpres?slideindex=16&amp;slidetitle=TIESŇOVÉ LINKY"/>
              </a:rPr>
              <a:t>113</a:t>
            </a:r>
            <a:endParaRPr lang="sk-SK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800" dirty="0" smtClean="0">
                <a:latin typeface="Times New Roman" pitchFamily="18" charset="0"/>
                <a:cs typeface="Times New Roman" pitchFamily="18" charset="0"/>
                <a:hlinkClick r:id="rId2" action="ppaction://hlinkpres?slideindex=16&amp;slidetitle=TIESŇOVÉ LINKY"/>
              </a:rPr>
              <a:t>111</a:t>
            </a:r>
            <a:endParaRPr lang="sk-SK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lphaLcParenR"/>
            </a:pPr>
            <a:r>
              <a:rPr lang="sk-SK" sz="4800" dirty="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112</a:t>
            </a:r>
            <a:endParaRPr lang="sk-SK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ipsa 7">
            <a:hlinkClick r:id="rId3" action="ppaction://hlinksldjump"/>
          </p:cNvPr>
          <p:cNvSpPr/>
          <p:nvPr/>
        </p:nvSpPr>
        <p:spPr>
          <a:xfrm rot="16200000">
            <a:off x="2571736" y="3071810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Elipsa 7">
            <a:hlinkClick r:id="rId3" action="ppaction://hlinksldjump"/>
          </p:cNvPr>
          <p:cNvSpPr/>
          <p:nvPr/>
        </p:nvSpPr>
        <p:spPr>
          <a:xfrm rot="16200000">
            <a:off x="2571736" y="3857628"/>
            <a:ext cx="504056" cy="504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Elipsa 7">
            <a:hlinkClick r:id="" action="ppaction://hlinkshowjump?jump=lastslide"/>
          </p:cNvPr>
          <p:cNvSpPr/>
          <p:nvPr/>
        </p:nvSpPr>
        <p:spPr>
          <a:xfrm rot="16200000">
            <a:off x="2571736" y="4572008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Elipsa 14">
            <a:hlinkClick r:id="" action="ppaction://hlinkshowjump?jump=previousslide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287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GRAHAM BELL</a:t>
            </a:r>
            <a:endParaRPr lang="sk-SK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021" b="19021"/>
          <a:stretch>
            <a:fillRect/>
          </a:stretch>
        </p:blipFill>
        <p:spPr>
          <a:xfrm>
            <a:off x="357158" y="2000240"/>
            <a:ext cx="5783560" cy="3526352"/>
          </a:xfrm>
          <a:noFill/>
          <a:ln>
            <a:noFill/>
          </a:ln>
        </p:spPr>
      </p:pic>
      <p:sp>
        <p:nvSpPr>
          <p:cNvPr id="2" name="Zástupný symbol textu 1"/>
          <p:cNvSpPr>
            <a:spLocks noGrp="1"/>
          </p:cNvSpPr>
          <p:nvPr>
            <p:ph type="body" sz="half" idx="2"/>
          </p:nvPr>
        </p:nvSpPr>
        <p:spPr>
          <a:xfrm>
            <a:off x="6786578" y="1928802"/>
            <a:ext cx="1524000" cy="3950023"/>
          </a:xfrm>
        </p:spPr>
        <p:txBody>
          <a:bodyPr/>
          <a:lstStyle/>
          <a:p>
            <a:pPr marR="0" algn="l"/>
            <a:r>
              <a:rPr lang="sk-SK" sz="2800" dirty="0" smtClean="0"/>
              <a:t>-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 roku 1876 zostrojil prvý telefón</a:t>
            </a:r>
          </a:p>
        </p:txBody>
      </p:sp>
      <p:sp>
        <p:nvSpPr>
          <p:cNvPr id="5" name="Elipsa 14">
            <a:hlinkClick r:id="rId3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/>
              <a:t>BACK</a:t>
            </a:r>
            <a:endParaRPr lang="sk-SK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566</TotalTime>
  <Words>254</Words>
  <Application>Microsoft Office PowerPoint</Application>
  <PresentationFormat>Prezentácia na obrazovke (4:3)</PresentationFormat>
  <Paragraphs>104</Paragraphs>
  <Slides>16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Arkáda</vt:lpstr>
      <vt:lpstr>Snímka 1</vt:lpstr>
      <vt:lpstr>Kto zostrojil prvý telefón?</vt:lpstr>
      <vt:lpstr>V ktorom roku prvý raz Predviedli telefón?  </vt:lpstr>
      <vt:lpstr>Ktorý typ telefónu nahrádza vrátnikov?</vt:lpstr>
      <vt:lpstr>Uveďte fázy telefonických hovorov</vt:lpstr>
      <vt:lpstr>Rozdelenie telefonických hovorov</vt:lpstr>
      <vt:lpstr>Kedy je doba silnej prevádzky?</vt:lpstr>
      <vt:lpstr>Uveďte jednotné európske číslo tiesňového volania</vt:lpstr>
      <vt:lpstr>GRAHAM BELL</vt:lpstr>
      <vt:lpstr>1877 – prvý raz telefón aj prakticky predviedli</vt:lpstr>
      <vt:lpstr>TELEFÓNNE ZARIADENIA</vt:lpstr>
      <vt:lpstr>FÁZY TELEFONICKÝCH HOVOROV </vt:lpstr>
      <vt:lpstr>ROZDELENIE TELEFONICKÝCH HOVOROV</vt:lpstr>
      <vt:lpstr>ZÁSADY SPRÁVNEHO TELEFONOVANIA</vt:lpstr>
      <vt:lpstr>TIESŇOVÉ LINKY</vt:lpstr>
      <vt:lpstr>  Test  ste úspešne zvládli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Michal</dc:creator>
  <cp:lastModifiedBy>acer</cp:lastModifiedBy>
  <cp:revision>50</cp:revision>
  <dcterms:created xsi:type="dcterms:W3CDTF">2011-03-09T15:27:35Z</dcterms:created>
  <dcterms:modified xsi:type="dcterms:W3CDTF">2011-05-06T19:36:29Z</dcterms:modified>
</cp:coreProperties>
</file>